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63" r:id="rId11"/>
    <p:sldId id="265" r:id="rId12"/>
    <p:sldId id="266" r:id="rId13"/>
    <p:sldId id="268" r:id="rId14"/>
    <p:sldId id="269" r:id="rId15"/>
    <p:sldId id="267" r:id="rId16"/>
    <p:sldId id="264" r:id="rId17"/>
    <p:sldId id="272" r:id="rId18"/>
    <p:sldId id="277" r:id="rId19"/>
    <p:sldId id="273" r:id="rId20"/>
    <p:sldId id="276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88" autoAdjust="0"/>
    <p:restoredTop sz="94660"/>
  </p:normalViewPr>
  <p:slideViewPr>
    <p:cSldViewPr>
      <p:cViewPr varScale="1">
        <p:scale>
          <a:sx n="68" d="100"/>
          <a:sy n="6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D141-12A2-499E-B015-E3DD4E88726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E793-E601-490E-8678-13036FBE2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D141-12A2-499E-B015-E3DD4E88726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E793-E601-490E-8678-13036FBE2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D141-12A2-499E-B015-E3DD4E88726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E793-E601-490E-8678-13036FBE2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D141-12A2-499E-B015-E3DD4E88726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E793-E601-490E-8678-13036FBE2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D141-12A2-499E-B015-E3DD4E88726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E793-E601-490E-8678-13036FBE2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D141-12A2-499E-B015-E3DD4E88726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E793-E601-490E-8678-13036FBE2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D141-12A2-499E-B015-E3DD4E88726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E793-E601-490E-8678-13036FBE2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D141-12A2-499E-B015-E3DD4E88726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E793-E601-490E-8678-13036FBE2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D141-12A2-499E-B015-E3DD4E88726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E793-E601-490E-8678-13036FBE2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D141-12A2-499E-B015-E3DD4E88726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E793-E601-490E-8678-13036FBE2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D141-12A2-499E-B015-E3DD4E88726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E793-E601-490E-8678-13036FBE2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D141-12A2-499E-B015-E3DD4E88726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2E793-E601-490E-8678-13036FBE2E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051" name="Picture 4" descr="015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6336" name="WordArt 16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37197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Phát triển nhận thức.</a:t>
            </a:r>
          </a:p>
        </p:txBody>
      </p:sp>
      <p:sp>
        <p:nvSpPr>
          <p:cNvPr id="56337" name="WordArt 17"/>
          <p:cNvSpPr>
            <a:spLocks noChangeArrowheads="1" noChangeShapeType="1" noTextEdit="1"/>
          </p:cNvSpPr>
          <p:nvPr/>
        </p:nvSpPr>
        <p:spPr bwMode="auto">
          <a:xfrm>
            <a:off x="2286000" y="2590800"/>
            <a:ext cx="4572000" cy="762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i="1" kern="1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808000"/>
                </a:solidFill>
                <a:latin typeface="Times New Roman"/>
                <a:cs typeface="Times New Roman"/>
              </a:rPr>
              <a:t>Chủ đề:Tết- Mùa xuân.</a:t>
            </a:r>
            <a:endParaRPr lang="en-US" sz="3600" i="1" kern="10">
              <a:ln w="9525">
                <a:solidFill>
                  <a:srgbClr val="808000"/>
                </a:solidFill>
                <a:round/>
                <a:headEnd/>
                <a:tailEnd/>
              </a:ln>
              <a:solidFill>
                <a:srgbClr val="808000"/>
              </a:solidFill>
              <a:latin typeface="Times New Roman"/>
              <a:cs typeface="Times New Roman"/>
            </a:endParaRPr>
          </a:p>
        </p:txBody>
      </p:sp>
      <p:sp>
        <p:nvSpPr>
          <p:cNvPr id="56338" name="WordArt 18"/>
          <p:cNvSpPr>
            <a:spLocks noChangeArrowheads="1" noChangeShapeType="1" noTextEdit="1"/>
          </p:cNvSpPr>
          <p:nvPr/>
        </p:nvSpPr>
        <p:spPr bwMode="auto">
          <a:xfrm>
            <a:off x="2205038" y="3579813"/>
            <a:ext cx="4881562" cy="839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Đề tài:Ngày Tết Nguyên Đán.</a:t>
            </a:r>
          </a:p>
        </p:txBody>
      </p:sp>
      <p:sp>
        <p:nvSpPr>
          <p:cNvPr id="56339" name="WordArt 19"/>
          <p:cNvSpPr>
            <a:spLocks noChangeArrowheads="1" noChangeShapeType="1" noTextEdit="1"/>
          </p:cNvSpPr>
          <p:nvPr/>
        </p:nvSpPr>
        <p:spPr bwMode="auto">
          <a:xfrm>
            <a:off x="3200400" y="4648200"/>
            <a:ext cx="4191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/>
                <a:cs typeface="Times New Roman"/>
              </a:rPr>
              <a:t>Người thực </a:t>
            </a:r>
            <a:r>
              <a:rPr lang="vi-VN" sz="3600" kern="10" dirty="0" smtClean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/>
                <a:cs typeface="Times New Roman"/>
              </a:rPr>
              <a:t>hiện:</a:t>
            </a:r>
            <a:r>
              <a:rPr lang="en-US" sz="3600" kern="10" dirty="0" err="1" smtClean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/>
                <a:cs typeface="Times New Roman"/>
              </a:rPr>
              <a:t>Nguyễn</a:t>
            </a:r>
            <a:r>
              <a:rPr lang="en-US" sz="3600" kern="10" dirty="0" smtClean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/>
                <a:cs typeface="Times New Roman"/>
              </a:rPr>
              <a:t>Thị</a:t>
            </a:r>
            <a:r>
              <a:rPr lang="en-US" sz="3600" kern="10" dirty="0" smtClean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/>
                <a:cs typeface="Times New Roman"/>
              </a:rPr>
              <a:t>Hợp</a:t>
            </a:r>
            <a:r>
              <a:rPr lang="vi-VN" sz="3600" kern="10" dirty="0" smtClean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endParaRPr lang="en-US" sz="3600" kern="10" dirty="0">
              <a:ln w="9525">
                <a:solidFill>
                  <a:srgbClr val="3366FF"/>
                </a:solidFill>
                <a:round/>
                <a:headEnd/>
                <a:tailEnd/>
              </a:ln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56388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Mầm</a:t>
            </a:r>
            <a:r>
              <a:rPr lang="en-US" sz="2800" b="1" dirty="0" smtClean="0">
                <a:solidFill>
                  <a:srgbClr val="FF0000"/>
                </a:solidFill>
              </a:rPr>
              <a:t> Non </a:t>
            </a:r>
            <a:r>
              <a:rPr lang="en-US" sz="2800" b="1" dirty="0" err="1" smtClean="0">
                <a:solidFill>
                  <a:srgbClr val="FF0000"/>
                </a:solidFill>
              </a:rPr>
              <a:t>Trung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Sơn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3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2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6" grpId="0" animBg="1"/>
      <p:bldP spid="56337" grpId="0" animBg="1"/>
      <p:bldP spid="56337" grpId="1" animBg="1"/>
      <p:bldP spid="56338" grpId="0" animBg="1"/>
      <p:bldP spid="56339" grpId="0" animBg="1"/>
      <p:bldP spid="5633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oi b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Phao ho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248400"/>
          </a:xfrm>
          <a:prstGeom prst="rect">
            <a:avLst/>
          </a:prstGeom>
          <a:noFill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381000"/>
            <a:ext cx="8534400" cy="6019800"/>
            <a:chOff x="-2448" y="816"/>
            <a:chExt cx="5232" cy="3792"/>
          </a:xfrm>
        </p:grpSpPr>
        <p:pic>
          <p:nvPicPr>
            <p:cNvPr id="20487" name="Picture 7" descr="phao hoa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448" y="816"/>
              <a:ext cx="5232" cy="3792"/>
            </a:xfrm>
            <a:prstGeom prst="rect">
              <a:avLst/>
            </a:prstGeom>
            <a:noFill/>
          </p:spPr>
        </p:pic>
        <p:pic>
          <p:nvPicPr>
            <p:cNvPr id="20489" name="Picture 9" descr="phao hoa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2448" y="1920"/>
              <a:ext cx="2448" cy="2688"/>
            </a:xfrm>
            <a:prstGeom prst="rect">
              <a:avLst/>
            </a:prstGeom>
            <a:noFill/>
          </p:spPr>
        </p:pic>
      </p:grpSp>
      <p:pic>
        <p:nvPicPr>
          <p:cNvPr id="20491" name="Picture 11" descr="phao hoa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04800"/>
            <a:ext cx="8610600" cy="6248400"/>
          </a:xfrm>
          <a:prstGeom prst="rect">
            <a:avLst/>
          </a:prstGeom>
          <a:noFill/>
        </p:spPr>
      </p:pic>
      <p:pic>
        <p:nvPicPr>
          <p:cNvPr id="20492" name="Picture 12" descr="phao hoa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ect">
            <a:avLst/>
          </a:prstGeom>
          <a:noFill/>
        </p:spPr>
      </p:pic>
      <p:pic>
        <p:nvPicPr>
          <p:cNvPr id="20493" name="Picture 13" descr="phao hoa da na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275"/>
                  <a:invGamma/>
                </a:srgbClr>
              </a:gs>
            </a:gsLst>
            <a:lin ang="2700000" scaled="1"/>
          </a:gradFill>
        </p:spPr>
      </p:pic>
      <p:sp>
        <p:nvSpPr>
          <p:cNvPr id="20494" name="WordArt 14"/>
          <p:cNvSpPr>
            <a:spLocks noChangeArrowheads="1" noChangeShapeType="1" noTextEdit="1"/>
          </p:cNvSpPr>
          <p:nvPr/>
        </p:nvSpPr>
        <p:spPr bwMode="auto">
          <a:xfrm>
            <a:off x="2286000" y="5334000"/>
            <a:ext cx="4772025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PHÁO HOA NGÀY TẾT</a:t>
            </a:r>
          </a:p>
        </p:txBody>
      </p:sp>
      <p:pic>
        <p:nvPicPr>
          <p:cNvPr id="20495" name="Picture 15" descr="sqrndlredmed_w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0" y="6326188"/>
            <a:ext cx="1066800" cy="531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04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</p:childTnLst>
        </p:cTn>
      </p:par>
    </p:tnLst>
    <p:bldLst>
      <p:bldP spid="20494" grpId="0" animBg="1"/>
      <p:bldP spid="20494" grpId="1" animBg="1"/>
      <p:bldP spid="20494" grpId="2" animBg="1"/>
      <p:bldP spid="20494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7" name="Picture 5" descr="mam co tat ni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</p:spPr>
      </p:pic>
      <p:pic>
        <p:nvPicPr>
          <p:cNvPr id="44038" name="Picture 6" descr="sqrndlredmed_w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6326188"/>
            <a:ext cx="1143000" cy="531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gia ginh quay quan ben mam co t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676400" y="5867400"/>
            <a:ext cx="5334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MÂM CƠM NGÀY TẾT</a:t>
            </a:r>
            <a:endParaRPr lang="en-US" sz="3600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6390" name="Picture 6" descr="sqrndlredmed_w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6326188"/>
            <a:ext cx="990600" cy="531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be chuc têt ong 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2133600" y="5638800"/>
            <a:ext cx="42862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CHÚC TẾT ÔNG BÀ</a:t>
            </a:r>
          </a:p>
        </p:txBody>
      </p:sp>
      <p:pic>
        <p:nvPicPr>
          <p:cNvPr id="17414" name="Picture 6" descr="sqrndlredmed_w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6326188"/>
            <a:ext cx="1371600" cy="531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71685" name="Picture 5" descr="IMG_073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b="9558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1371600" y="457200"/>
            <a:ext cx="6324600" cy="914400"/>
            <a:chOff x="2016" y="240"/>
            <a:chExt cx="3168" cy="576"/>
          </a:xfrm>
        </p:grpSpPr>
        <p:sp>
          <p:nvSpPr>
            <p:cNvPr id="5" name="Rectangle 4" descr="Medium wood"/>
            <p:cNvSpPr>
              <a:spLocks noChangeArrowheads="1"/>
            </p:cNvSpPr>
            <p:nvPr/>
          </p:nvSpPr>
          <p:spPr bwMode="auto">
            <a:xfrm>
              <a:off x="2016" y="240"/>
              <a:ext cx="3168" cy="576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6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2112" y="288"/>
              <a:ext cx="2832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 dirty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Trò chơi: "Ô </a:t>
              </a:r>
              <a:r>
                <a:rPr lang="en-US" sz="2000" kern="10" dirty="0" smtClean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CỬA </a:t>
              </a:r>
              <a:r>
                <a:rPr lang="vi-VN" sz="2000" kern="10" dirty="0" smtClean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vi-VN" sz="2000" kern="10" dirty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BÍ ẨN"</a:t>
              </a:r>
              <a:endParaRPr lang="en-US" sz="2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62000" y="1828800"/>
            <a:ext cx="2209800" cy="4191000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 flipH="1">
            <a:off x="3505200" y="1828800"/>
            <a:ext cx="2438400" cy="4191000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1828800"/>
            <a:ext cx="2209800" cy="419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p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oi banh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381000"/>
            <a:ext cx="8762999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1371600" y="457200"/>
            <a:ext cx="6324600" cy="914400"/>
            <a:chOff x="2016" y="240"/>
            <a:chExt cx="3168" cy="576"/>
          </a:xfrm>
        </p:grpSpPr>
        <p:sp>
          <p:nvSpPr>
            <p:cNvPr id="5" name="Rectangle 4" descr="Medium wood"/>
            <p:cNvSpPr>
              <a:spLocks noChangeArrowheads="1"/>
            </p:cNvSpPr>
            <p:nvPr/>
          </p:nvSpPr>
          <p:spPr bwMode="auto">
            <a:xfrm>
              <a:off x="2016" y="240"/>
              <a:ext cx="3168" cy="576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6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2112" y="288"/>
              <a:ext cx="2832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 dirty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Trò chơi: "Ô </a:t>
              </a:r>
              <a:r>
                <a:rPr lang="en-US" sz="2000" kern="10" dirty="0" smtClean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CỬA </a:t>
              </a:r>
              <a:r>
                <a:rPr lang="vi-VN" sz="2000" kern="10" dirty="0" smtClean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vi-VN" sz="2000" kern="10" dirty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BÍ ẨN"</a:t>
              </a:r>
              <a:endParaRPr lang="en-US" sz="2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62000" y="1828800"/>
            <a:ext cx="2209800" cy="4191000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05200" y="1904999"/>
            <a:ext cx="2362200" cy="4114801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hlinkClick r:id="rId3" action="ppaction://hlinksldjump"/>
              </a:rPr>
              <a:t>#20. Slide 20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1828800"/>
            <a:ext cx="2209800" cy="419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 descr="phao hoa da n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275"/>
                  <a:invGamma/>
                </a:srgbClr>
              </a:gs>
            </a:gsLst>
            <a:lin ang="2700000" scaled="1"/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mua-sam-tet-hinh-anh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839200" cy="6476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1371600" y="457200"/>
            <a:ext cx="6324600" cy="914400"/>
            <a:chOff x="2016" y="240"/>
            <a:chExt cx="3168" cy="576"/>
          </a:xfrm>
        </p:grpSpPr>
        <p:sp>
          <p:nvSpPr>
            <p:cNvPr id="5" name="Rectangle 4" descr="Medium wood"/>
            <p:cNvSpPr>
              <a:spLocks noChangeArrowheads="1"/>
            </p:cNvSpPr>
            <p:nvPr/>
          </p:nvSpPr>
          <p:spPr bwMode="auto">
            <a:xfrm>
              <a:off x="2016" y="240"/>
              <a:ext cx="3168" cy="576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6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2112" y="288"/>
              <a:ext cx="2832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 dirty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Trò chơi: "Ô </a:t>
              </a:r>
              <a:r>
                <a:rPr lang="en-US" sz="2000" kern="10" dirty="0" smtClean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CỬA </a:t>
              </a:r>
              <a:r>
                <a:rPr lang="vi-VN" sz="2000" kern="10" dirty="0" smtClean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vi-VN" sz="2000" kern="10" dirty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BÍ ẨN"</a:t>
              </a:r>
              <a:endParaRPr lang="en-US" sz="2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62000" y="1828800"/>
            <a:ext cx="2209800" cy="4191000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05200" y="1904999"/>
            <a:ext cx="2362200" cy="4114801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477000" y="1828800"/>
            <a:ext cx="2209800" cy="419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IMG_073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9558"/>
          <a:stretch>
            <a:fillRect/>
          </a:stretch>
        </p:blipFill>
        <p:spPr>
          <a:xfrm>
            <a:off x="0" y="381000"/>
            <a:ext cx="9144000" cy="6477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chuoixanh1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canh t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ho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839200" cy="6476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7162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E:\huong-dan-trang-tri-nha-cua-don-tet-mung-nam-m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huong-dan-trang-tri-nha-cua-don-tet-mung-nam-mo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hoa-lay-ơn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E:\bat-mi-cach-trang-tri-mam-ngu-qua-ngay-tet-binh-than-dep-mat-avt-hinh-an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71</Words>
  <Application>Microsoft Office PowerPoint</Application>
  <PresentationFormat>On-screen Show (4:3)</PresentationFormat>
  <Paragraphs>12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13</cp:revision>
  <dcterms:created xsi:type="dcterms:W3CDTF">2019-02-14T05:43:04Z</dcterms:created>
  <dcterms:modified xsi:type="dcterms:W3CDTF">2019-02-14T07:27:39Z</dcterms:modified>
</cp:coreProperties>
</file>